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A152-54E5-4B06-B06A-64E6490D9FDB}" type="datetimeFigureOut">
              <a:rPr lang="es-CO" smtClean="0"/>
              <a:t>5/04/2019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46F5F-14D0-4658-B74A-7F17D9F369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4597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A152-54E5-4B06-B06A-64E6490D9FDB}" type="datetimeFigureOut">
              <a:rPr lang="es-CO" smtClean="0"/>
              <a:t>5/04/2019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46F5F-14D0-4658-B74A-7F17D9F369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9795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A152-54E5-4B06-B06A-64E6490D9FDB}" type="datetimeFigureOut">
              <a:rPr lang="es-CO" smtClean="0"/>
              <a:t>5/04/2019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46F5F-14D0-4658-B74A-7F17D9F369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6257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A152-54E5-4B06-B06A-64E6490D9FDB}" type="datetimeFigureOut">
              <a:rPr lang="es-CO" smtClean="0"/>
              <a:t>5/04/2019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46F5F-14D0-4658-B74A-7F17D9F369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861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A152-54E5-4B06-B06A-64E6490D9FDB}" type="datetimeFigureOut">
              <a:rPr lang="es-CO" smtClean="0"/>
              <a:t>5/04/2019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46F5F-14D0-4658-B74A-7F17D9F369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958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A152-54E5-4B06-B06A-64E6490D9FDB}" type="datetimeFigureOut">
              <a:rPr lang="es-CO" smtClean="0"/>
              <a:t>5/04/2019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46F5F-14D0-4658-B74A-7F17D9F369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378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A152-54E5-4B06-B06A-64E6490D9FDB}" type="datetimeFigureOut">
              <a:rPr lang="es-CO" smtClean="0"/>
              <a:t>5/04/2019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46F5F-14D0-4658-B74A-7F17D9F369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042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A152-54E5-4B06-B06A-64E6490D9FDB}" type="datetimeFigureOut">
              <a:rPr lang="es-CO" smtClean="0"/>
              <a:t>5/04/2019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46F5F-14D0-4658-B74A-7F17D9F369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3250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A152-54E5-4B06-B06A-64E6490D9FDB}" type="datetimeFigureOut">
              <a:rPr lang="es-CO" smtClean="0"/>
              <a:t>5/04/2019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46F5F-14D0-4658-B74A-7F17D9F369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558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A152-54E5-4B06-B06A-64E6490D9FDB}" type="datetimeFigureOut">
              <a:rPr lang="es-CO" smtClean="0"/>
              <a:t>5/04/2019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46F5F-14D0-4658-B74A-7F17D9F369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286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A152-54E5-4B06-B06A-64E6490D9FDB}" type="datetimeFigureOut">
              <a:rPr lang="es-CO" smtClean="0"/>
              <a:t>5/04/2019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46F5F-14D0-4658-B74A-7F17D9F369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6067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5A152-54E5-4B06-B06A-64E6490D9FDB}" type="datetimeFigureOut">
              <a:rPr lang="es-CO" smtClean="0"/>
              <a:t>5/04/2019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46F5F-14D0-4658-B74A-7F17D9F369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6847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3564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8283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6159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0193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2464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</cp:revision>
  <dcterms:created xsi:type="dcterms:W3CDTF">2019-04-05T16:50:51Z</dcterms:created>
  <dcterms:modified xsi:type="dcterms:W3CDTF">2019-04-05T16:51:11Z</dcterms:modified>
</cp:coreProperties>
</file>